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A7B96-3637-4151-ABDF-AAC329598FA6}" type="datetimeFigureOut">
              <a:rPr lang="pt-BR" smtClean="0"/>
              <a:t>24/02/2020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A7D7-08B1-4A84-81AA-72B9DCE7CC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0290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A7B96-3637-4151-ABDF-AAC329598FA6}" type="datetimeFigureOut">
              <a:rPr lang="pt-BR" smtClean="0"/>
              <a:t>24/02/2020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A7D7-08B1-4A84-81AA-72B9DCE7CC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44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A7B96-3637-4151-ABDF-AAC329598FA6}" type="datetimeFigureOut">
              <a:rPr lang="pt-BR" smtClean="0"/>
              <a:t>24/02/2020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A7D7-08B1-4A84-81AA-72B9DCE7CC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9886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A7B96-3637-4151-ABDF-AAC329598FA6}" type="datetimeFigureOut">
              <a:rPr lang="pt-BR" smtClean="0"/>
              <a:t>24/02/2020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A7D7-08B1-4A84-81AA-72B9DCE7CC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0779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A7B96-3637-4151-ABDF-AAC329598FA6}" type="datetimeFigureOut">
              <a:rPr lang="pt-BR" smtClean="0"/>
              <a:t>24/02/2020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A7D7-08B1-4A84-81AA-72B9DCE7CC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1727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A7B96-3637-4151-ABDF-AAC329598FA6}" type="datetimeFigureOut">
              <a:rPr lang="pt-BR" smtClean="0"/>
              <a:t>24/02/2020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A7D7-08B1-4A84-81AA-72B9DCE7CC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1739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A7B96-3637-4151-ABDF-AAC329598FA6}" type="datetimeFigureOut">
              <a:rPr lang="pt-BR" smtClean="0"/>
              <a:t>24/02/2020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A7D7-08B1-4A84-81AA-72B9DCE7CC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2985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A7B96-3637-4151-ABDF-AAC329598FA6}" type="datetimeFigureOut">
              <a:rPr lang="pt-BR" smtClean="0"/>
              <a:t>24/02/2020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A7D7-08B1-4A84-81AA-72B9DCE7CC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9809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A7B96-3637-4151-ABDF-AAC329598FA6}" type="datetimeFigureOut">
              <a:rPr lang="pt-BR" smtClean="0"/>
              <a:t>24/02/2020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A7D7-08B1-4A84-81AA-72B9DCE7CC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6028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A7B96-3637-4151-ABDF-AAC329598FA6}" type="datetimeFigureOut">
              <a:rPr lang="pt-BR" smtClean="0"/>
              <a:t>24/02/2020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A7D7-08B1-4A84-81AA-72B9DCE7CC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500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A7B96-3637-4151-ABDF-AAC329598FA6}" type="datetimeFigureOut">
              <a:rPr lang="pt-BR" smtClean="0"/>
              <a:t>24/02/2020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A7D7-08B1-4A84-81AA-72B9DCE7CC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0663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A7B96-3637-4151-ABDF-AAC329598FA6}" type="datetimeFigureOut">
              <a:rPr lang="pt-BR" smtClean="0"/>
              <a:t>24/02/2020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AA7D7-08B1-4A84-81AA-72B9DCE7CC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6867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09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00877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62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6627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25789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196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195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994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38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740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608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 Pardo Oliveira - Afriotherm</dc:creator>
  <cp:lastModifiedBy>Gabriel Pardo Oliveira - Afriotherm</cp:lastModifiedBy>
  <cp:revision>1</cp:revision>
  <dcterms:created xsi:type="dcterms:W3CDTF">2020-02-24T18:08:28Z</dcterms:created>
  <dcterms:modified xsi:type="dcterms:W3CDTF">2020-02-24T18:08:54Z</dcterms:modified>
</cp:coreProperties>
</file>